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1" r:id="rId2"/>
    <p:sldId id="256" r:id="rId3"/>
    <p:sldId id="257" r:id="rId4"/>
    <p:sldId id="258" r:id="rId5"/>
    <p:sldId id="264" r:id="rId6"/>
    <p:sldId id="259" r:id="rId7"/>
    <p:sldId id="260" r:id="rId8"/>
    <p:sldId id="263" r:id="rId9"/>
    <p:sldId id="261" r:id="rId10"/>
    <p:sldId id="262" r:id="rId11"/>
    <p:sldId id="266" r:id="rId12"/>
    <p:sldId id="267" r:id="rId13"/>
    <p:sldId id="273" r:id="rId14"/>
    <p:sldId id="268" r:id="rId15"/>
    <p:sldId id="269" r:id="rId16"/>
    <p:sldId id="270" r:id="rId17"/>
    <p:sldId id="272" r:id="rId18"/>
    <p:sldId id="277" r:id="rId19"/>
    <p:sldId id="274" r:id="rId20"/>
    <p:sldId id="275" r:id="rId21"/>
    <p:sldId id="276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57B76-7CE2-4E20-92EC-41B2D5AC1BA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58DE7-519C-458C-9A48-698C2FB30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838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8DE7-519C-458C-9A48-698C2FB30E7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365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477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96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56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884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473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045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471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31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428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32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D084C-5970-4520-86F7-DFC1DC9126F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00CF2-44DE-473A-9EE7-3342A0B1F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32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://www.a-modigliani.ru/okruzhenie/zhanna-ebyutern.html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://opisanie-kartin.com/opisanie-kartiny-salvadora-dali-lico-mej-uest/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395288" y="404664"/>
            <a:ext cx="8291512" cy="5721499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тетради записываем 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Классная работа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 (слайд 2)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тетради записать слайд 3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Изучаем презентацию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работа в тетради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Создаём портрет из геометрических фигур или из непроизвольных кусочков.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(можно использовать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цветные вырезки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журналов, нарезаем на кусочки разной </a:t>
            </a:r>
            <a: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геометрической фигуры)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Ищем необычное цветовое решение!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мою почту отправляете фото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кл.р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д.р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Работу отправляем своевременно!!!!!</a:t>
            </a:r>
          </a:p>
        </p:txBody>
      </p:sp>
    </p:spTree>
    <p:extLst>
      <p:ext uri="{BB962C8B-B14F-4D97-AF65-F5344CB8AC3E}">
        <p14:creationId xmlns:p14="http://schemas.microsoft.com/office/powerpoint/2010/main" val="4136622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8280920" cy="230425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7200" dirty="0" smtClean="0"/>
              <a:t>Портреты </a:t>
            </a:r>
            <a:r>
              <a:rPr lang="en-US" sz="7200" dirty="0" smtClean="0">
                <a:latin typeface="Algerian" panose="04020705040A02060702" pitchFamily="82" charset="0"/>
              </a:rPr>
              <a:t>XX</a:t>
            </a:r>
            <a:r>
              <a:rPr lang="ru-RU" sz="7200" dirty="0" smtClean="0"/>
              <a:t> века</a:t>
            </a:r>
            <a:endParaRPr lang="ru-RU" sz="7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08920"/>
            <a:ext cx="2739282" cy="3892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386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Поиски формы</a:t>
            </a:r>
            <a:r>
              <a:rPr lang="en-US" dirty="0" smtClean="0"/>
              <a:t>,</a:t>
            </a:r>
            <a:r>
              <a:rPr lang="ru-RU" dirty="0" smtClean="0"/>
              <a:t> новых средств выразительности</a:t>
            </a:r>
            <a:r>
              <a:rPr lang="en-US" dirty="0" smtClean="0"/>
              <a:t>,</a:t>
            </a:r>
            <a:r>
              <a:rPr lang="ru-RU" dirty="0" smtClean="0"/>
              <a:t> содержания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1520" y="2060848"/>
            <a:ext cx="4245868" cy="64807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Экспрессионизм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251520" y="2708921"/>
            <a:ext cx="3888432" cy="2736304"/>
          </a:xfrm>
        </p:spPr>
        <p:txBody>
          <a:bodyPr>
            <a:normAutofit/>
          </a:bodyPr>
          <a:lstStyle/>
          <a:p>
            <a:r>
              <a:rPr lang="ru-RU" sz="3600" dirty="0" err="1"/>
              <a:t>Амедео</a:t>
            </a:r>
            <a:r>
              <a:rPr lang="ru-RU" sz="3600" dirty="0"/>
              <a:t> Модильяни</a:t>
            </a:r>
          </a:p>
          <a:p>
            <a:r>
              <a:rPr lang="ru-RU" sz="3600" dirty="0" smtClean="0"/>
              <a:t>Пабло Пикассо</a:t>
            </a:r>
            <a:endParaRPr lang="ru-RU" sz="3600" dirty="0"/>
          </a:p>
          <a:p>
            <a:r>
              <a:rPr lang="ru-RU" sz="3600" dirty="0" smtClean="0"/>
              <a:t>Анри Матисс</a:t>
            </a:r>
            <a:endParaRPr lang="ru-RU" sz="3600" dirty="0"/>
          </a:p>
          <a:p>
            <a:endParaRPr lang="ru-RU" sz="36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932040" y="1484785"/>
            <a:ext cx="4104455" cy="172819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B050"/>
                </a:solidFill>
              </a:rPr>
              <a:t>Сюрреализм</a:t>
            </a:r>
            <a:endParaRPr lang="en-US" sz="3600" dirty="0" smtClean="0">
              <a:solidFill>
                <a:srgbClr val="00B050"/>
              </a:solidFill>
            </a:endParaRPr>
          </a:p>
          <a:p>
            <a:r>
              <a:rPr lang="ru-RU" sz="3600" b="0" dirty="0" smtClean="0"/>
              <a:t>Сальвадор Дали</a:t>
            </a:r>
            <a:endParaRPr lang="ru-RU" sz="3600" b="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5148063" y="3861048"/>
            <a:ext cx="3240361" cy="25922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600" dirty="0" smtClean="0"/>
          </a:p>
          <a:p>
            <a:pPr marL="0" indent="0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Поп – Арт</a:t>
            </a:r>
          </a:p>
          <a:p>
            <a:pPr marL="0" indent="0">
              <a:buNone/>
            </a:pPr>
            <a:r>
              <a:rPr lang="ru-RU" sz="3600" dirty="0"/>
              <a:t>Энди </a:t>
            </a:r>
            <a:r>
              <a:rPr lang="ru-RU" sz="3600" dirty="0" err="1"/>
              <a:t>Уорхл</a:t>
            </a:r>
            <a:endParaRPr lang="ru-RU" sz="3600" dirty="0"/>
          </a:p>
          <a:p>
            <a:endParaRPr lang="ru-RU" sz="3600" dirty="0"/>
          </a:p>
        </p:txBody>
      </p:sp>
      <p:sp>
        <p:nvSpPr>
          <p:cNvPr id="9" name="7-конечная звезда 8"/>
          <p:cNvSpPr/>
          <p:nvPr/>
        </p:nvSpPr>
        <p:spPr>
          <a:xfrm>
            <a:off x="4139952" y="3717032"/>
            <a:ext cx="4248472" cy="2952328"/>
          </a:xfrm>
          <a:prstGeom prst="star7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одготовка 9"/>
          <p:cNvSpPr/>
          <p:nvPr/>
        </p:nvSpPr>
        <p:spPr>
          <a:xfrm>
            <a:off x="4355976" y="1628800"/>
            <a:ext cx="4464496" cy="1944216"/>
          </a:xfrm>
          <a:prstGeom prst="flowChartPreparat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задержка 10"/>
          <p:cNvSpPr/>
          <p:nvPr/>
        </p:nvSpPr>
        <p:spPr>
          <a:xfrm>
            <a:off x="251520" y="1988840"/>
            <a:ext cx="4104456" cy="3312368"/>
          </a:xfrm>
          <a:prstGeom prst="flowChartDelay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40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Каким Модильяни видел себя: автопортрет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41" y="1600200"/>
            <a:ext cx="3182317" cy="452596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237" y="1729581"/>
            <a:ext cx="2676525" cy="4267200"/>
          </a:xfrm>
        </p:spPr>
      </p:pic>
    </p:spTree>
    <p:extLst>
      <p:ext uri="{BB962C8B-B14F-4D97-AF65-F5344CB8AC3E}">
        <p14:creationId xmlns:p14="http://schemas.microsoft.com/office/powerpoint/2010/main" val="200369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404664"/>
            <a:ext cx="4244280" cy="633670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Модильяни стремился отразить на портрете внутреннюю суть человека. Он был безжалостен к своим героям, обостряя или, наоборот, сглаживая черты лица, он обнажал душу своей модели. Не красивую и не уродливую — а такую, какой он ее видел. </a:t>
            </a:r>
          </a:p>
          <a:p>
            <a:r>
              <a:rPr lang="ru-RU" dirty="0" err="1" smtClean="0"/>
              <a:t>Амедео</a:t>
            </a:r>
            <a:r>
              <a:rPr lang="ru-RU" dirty="0" smtClean="0"/>
              <a:t> часто рисовал по памяти: стоило ему недолго посмотреть на человека, и он принимался за картину, ни разу больше не взглянув на модель.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936" y="188639"/>
            <a:ext cx="4896544" cy="11521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«Портрет Беатрис </a:t>
            </a:r>
            <a:r>
              <a:rPr lang="ru-RU" i="1" dirty="0" err="1" smtClean="0">
                <a:solidFill>
                  <a:schemeClr val="accent2">
                    <a:lumMod val="50000"/>
                  </a:schemeClr>
                </a:solidFill>
              </a:rPr>
              <a:t>Хастингс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 у двери», 1915 год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908720"/>
            <a:ext cx="3238500" cy="568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131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Портреты Леопольда </a:t>
            </a:r>
            <a:r>
              <a:rPr lang="ru-RU" dirty="0" err="1" smtClean="0"/>
              <a:t>Зборовского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sz="half" idx="1"/>
          </p:nvPr>
        </p:nvSpPr>
        <p:spPr>
          <a:xfrm>
            <a:off x="0" y="1052736"/>
            <a:ext cx="2987824" cy="580526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Друг и арт-агент </a:t>
            </a:r>
            <a:r>
              <a:rPr lang="ru-RU" dirty="0" err="1" smtClean="0"/>
              <a:t>Амедео</a:t>
            </a:r>
            <a:r>
              <a:rPr lang="ru-RU" dirty="0" smtClean="0"/>
              <a:t>, Леопольд </a:t>
            </a:r>
            <a:r>
              <a:rPr lang="ru-RU" dirty="0" err="1" smtClean="0"/>
              <a:t>Зборовский</a:t>
            </a:r>
            <a:r>
              <a:rPr lang="ru-RU" dirty="0" smtClean="0"/>
              <a:t>, был юн душой и романтичен — именно таким он предстает на полотнах художника. Возможно, разные глаза на портретах — воплощение двойственности натуры поэта. 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348880"/>
            <a:ext cx="2552700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980728"/>
            <a:ext cx="3081742" cy="446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2326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39552" y="908720"/>
            <a:ext cx="3956248" cy="521744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Человеческие лица Модильяни называл лучшим созданием природы. Большинство его работ — как живописных, так и скульптурных — изображения лиц, голов. </a:t>
            </a:r>
          </a:p>
          <a:p>
            <a:r>
              <a:rPr lang="ru-RU" dirty="0" smtClean="0"/>
              <a:t>Неповторимую манеру Модильяни легко узнать — удлиненные шеи и лица, иногда — пустые глазницы. 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4008" y="836712"/>
            <a:ext cx="4042792" cy="5289451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smtClean="0"/>
              <a:t>Портрет Анны </a:t>
            </a:r>
            <a:r>
              <a:rPr lang="ru-RU" i="1" dirty="0" err="1" smtClean="0"/>
              <a:t>Зборовской</a:t>
            </a:r>
            <a:r>
              <a:rPr lang="ru-RU" i="1" dirty="0" smtClean="0"/>
              <a:t>», 1917 год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988840"/>
            <a:ext cx="32004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944216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По поводу пустых глаз есть много догадок. Сценаристы фильма «Модильяни» вложили в уста художника такое объяснение: глаза он рисует тогда, когда узнаёт душу человека. Интересная идея, которая, впрочем, не объясняет пустые глазницы на его автопортрете. </a:t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Некоторые утверждают, что глазницы на его полотнах не пустые, а заполнены небесной голубизной — символом небесной бесконечности души. Другие же предполагают, что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</a:rPr>
              <a:t>Амедео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 хотел отвлечь внимание зрителя от глаз, и показать, что не только они могут быть зеркалом души. </a:t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sz="1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88840"/>
            <a:ext cx="2978083" cy="452596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988840"/>
            <a:ext cx="2928363" cy="4555232"/>
          </a:xfrm>
        </p:spPr>
      </p:pic>
    </p:spTree>
    <p:extLst>
      <p:ext uri="{BB962C8B-B14F-4D97-AF65-F5344CB8AC3E}">
        <p14:creationId xmlns:p14="http://schemas.microsoft.com/office/powerpoint/2010/main" val="249978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Портреты Жанны </a:t>
            </a:r>
            <a:r>
              <a:rPr lang="ru-RU" b="1" dirty="0" err="1" smtClean="0"/>
              <a:t>Эбютерн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hlinkClick r:id="rId2"/>
              </a:rPr>
              <a:t>Жанна </a:t>
            </a:r>
            <a:r>
              <a:rPr lang="ru-RU" dirty="0" err="1" smtClean="0">
                <a:hlinkClick r:id="rId2"/>
              </a:rPr>
              <a:t>Эбютерн</a:t>
            </a:r>
            <a:r>
              <a:rPr lang="ru-RU" dirty="0" smtClean="0"/>
              <a:t> — Любовь </a:t>
            </a:r>
            <a:r>
              <a:rPr lang="ru-RU" dirty="0" err="1" smtClean="0"/>
              <a:t>Амедео</a:t>
            </a:r>
            <a:r>
              <a:rPr lang="ru-RU" dirty="0" smtClean="0"/>
              <a:t> Модильяни. Именно так, Любовь с заглавной. На следующий день после смерти </a:t>
            </a:r>
            <a:r>
              <a:rPr lang="ru-RU" dirty="0" err="1" smtClean="0"/>
              <a:t>Амедео</a:t>
            </a:r>
            <a:r>
              <a:rPr lang="ru-RU" dirty="0" smtClean="0"/>
              <a:t> она, не вынеся горя, выбросилась из окна.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081" y="1600200"/>
            <a:ext cx="2760837" cy="4525963"/>
          </a:xfrm>
        </p:spPr>
      </p:pic>
    </p:spTree>
    <p:extLst>
      <p:ext uri="{BB962C8B-B14F-4D97-AF65-F5344CB8AC3E}">
        <p14:creationId xmlns:p14="http://schemas.microsoft.com/office/powerpoint/2010/main" val="164321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69" y="3645024"/>
            <a:ext cx="4267200" cy="3114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309" y="1852642"/>
            <a:ext cx="3632448" cy="4745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90" y="196458"/>
            <a:ext cx="2284647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35346"/>
            <a:ext cx="2088232" cy="3434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5833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908720"/>
          </a:xfrm>
        </p:spPr>
        <p:txBody>
          <a:bodyPr>
            <a:normAutofit/>
          </a:bodyPr>
          <a:lstStyle/>
          <a:p>
            <a:r>
              <a:rPr lang="ru-RU" b="1" dirty="0" smtClean="0"/>
              <a:t>Портреты Пабло Пикассо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3384376" cy="2030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140968"/>
            <a:ext cx="2706631" cy="3552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59" y="1181619"/>
            <a:ext cx="2714625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454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Женщина в фиолетовом пальто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6792"/>
            <a:ext cx="3810059" cy="4787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4008" y="1628800"/>
            <a:ext cx="4176464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Дата создания: 1937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Эта работа — портрет Лидии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Делекторской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, которая была музой, а в дальнейшем — спутницей Анри  Матисса. Лидия изображена в экзотическом марокканском костюме, в окружении экзотичных цветом и абстрактного интерьера. Эта картина демонстрирует торжественность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авторского стиля.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01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tx2"/>
                </a:solidFill>
              </a:rPr>
              <a:t>Пабло Пикассо</a:t>
            </a:r>
            <a:endParaRPr lang="ru-RU" sz="4800" b="1" dirty="0">
              <a:solidFill>
                <a:schemeClr val="tx2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3852555" cy="4921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Пабло Пикассо: Арлекин и его подружка (Странствующие гимнасты)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Дата написания: 1901 г.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Холст, масло.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Размеры: 73 × 60 см.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Музей изобразительных искусств им. Пушкина, Москва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55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26876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«Дора Маар с кошкой» - картина Пабло Пикассо, созданная в стиле кубизм. Работа была написана в 1941 году. Холст, масло. 128.3 × 95.3 см. В настоящее время находится в частной коллекции. Картина была куплена неизвестным русским покупателем в 2004 году за 95 миллионов долларов.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3834007" cy="51711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1340768"/>
            <a:ext cx="4499992" cy="44644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/>
              <a:t>Работа выполнена в кубистической </a:t>
            </a:r>
            <a:r>
              <a:rPr lang="ru-RU" sz="1800" b="1" dirty="0" smtClean="0"/>
              <a:t>манере.</a:t>
            </a:r>
            <a:r>
              <a:rPr lang="ru-RU" sz="1800" b="1" dirty="0"/>
              <a:t> Картина может представлять карикатурную форму, которая некоторыми символами указывает на различные характерные черты женщины — яркая одежда с полосками и кружочками, длинные острые ногти, шляпа с цветами. Лицо у женщины на портрете представлено одновременно и в анфас и в профиль — известный приём не только у Пикассо, но и других </a:t>
            </a:r>
            <a:r>
              <a:rPr lang="ru-RU" sz="1800" b="1" dirty="0" smtClean="0"/>
              <a:t>кубистов. Резкие </a:t>
            </a:r>
            <a:r>
              <a:rPr lang="ru-RU" sz="1800" b="1" dirty="0"/>
              <a:t>углы, яркие цвета и выразительные символы говорят о том, что Пикассо рисовал женщину, необыкновенным темпераментом которой восхищался. Картину заканчивает маленькая чёрная кошка на заднем плане. Кошка здесь также является символом необычного темперамента и характера </a:t>
            </a:r>
            <a:r>
              <a:rPr lang="ru-RU" sz="1800" b="1" dirty="0" smtClean="0"/>
              <a:t>Доры</a:t>
            </a:r>
            <a:r>
              <a:rPr lang="ru-RU" sz="1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953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-171400"/>
            <a:ext cx="9396536" cy="115212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Сальвадор Дали</a:t>
            </a:r>
            <a:r>
              <a:rPr lang="ru-RU" sz="3200" b="1" dirty="0" smtClean="0"/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«Лицо </a:t>
            </a:r>
            <a:r>
              <a:rPr lang="ru-RU" sz="3200" b="1" dirty="0" err="1" smtClean="0">
                <a:solidFill>
                  <a:srgbClr val="C00000"/>
                </a:solidFill>
              </a:rPr>
              <a:t>Мэй</a:t>
            </a:r>
            <a:r>
              <a:rPr lang="ru-RU" sz="3200" b="1" dirty="0" smtClean="0">
                <a:solidFill>
                  <a:srgbClr val="C00000"/>
                </a:solidFill>
              </a:rPr>
              <a:t> Уэст»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836712"/>
            <a:ext cx="4316288" cy="59046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О</a:t>
            </a:r>
            <a:r>
              <a:rPr lang="ru-RU" dirty="0" smtClean="0">
                <a:effectLst/>
              </a:rPr>
              <a:t>дна из «шуточных» работ Сальвадора Дали</a:t>
            </a:r>
            <a:r>
              <a:rPr lang="en-US" dirty="0" smtClean="0">
                <a:effectLst/>
              </a:rPr>
              <a:t>,</a:t>
            </a:r>
            <a:r>
              <a:rPr lang="ru-RU" dirty="0" smtClean="0">
                <a:effectLst/>
              </a:rPr>
              <a:t> которые он создавал время от времени. </a:t>
            </a:r>
          </a:p>
          <a:p>
            <a:pPr marL="0" indent="0">
              <a:buNone/>
            </a:pPr>
            <a:r>
              <a:rPr lang="ru-RU" dirty="0" smtClean="0"/>
              <a:t>Идея интерпретировать лицо женщины в виде комнаты и деталей интерьера наглядно показала как популярность и слава </a:t>
            </a:r>
            <a:r>
              <a:rPr lang="ru-RU" dirty="0" err="1" smtClean="0"/>
              <a:t>Мэй</a:t>
            </a:r>
            <a:r>
              <a:rPr lang="ru-RU" dirty="0" smtClean="0"/>
              <a:t> Уэст оказала безмерное влияние на разные слои общества, особенно – на кинематограф и театр.</a:t>
            </a:r>
            <a:r>
              <a:rPr lang="ru-RU" dirty="0" smtClean="0">
                <a:hlinkClick r:id="rId2"/>
              </a:rPr>
              <a:t>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052736"/>
            <a:ext cx="3560129" cy="5687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761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88641"/>
            <a:ext cx="4176464" cy="39604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effectLst/>
              </a:rPr>
              <a:t>Софа конфетно-розового цвета нарисована в форме губ американской актрисы </a:t>
            </a:r>
            <a:r>
              <a:rPr lang="ru-RU" dirty="0" err="1" smtClean="0">
                <a:effectLst/>
              </a:rPr>
              <a:t>Мэй</a:t>
            </a:r>
            <a:r>
              <a:rPr lang="ru-RU" dirty="0" smtClean="0">
                <a:effectLst/>
              </a:rPr>
              <a:t> Уэст. Волосы выполнены в виде штор, обрамляющих вход в комнату, глаза в виде картин, а нос — камина, на котором стоят часы.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t="2456" r="2962"/>
          <a:stretch/>
        </p:blipFill>
        <p:spPr>
          <a:xfrm>
            <a:off x="4499992" y="332656"/>
            <a:ext cx="4484808" cy="6048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91178"/>
            <a:ext cx="3390528" cy="246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828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71600" y="1996658"/>
            <a:ext cx="5399144" cy="4752528"/>
          </a:xfrm>
        </p:spPr>
        <p:txBody>
          <a:bodyPr>
            <a:noAutofit/>
          </a:bodyPr>
          <a:lstStyle/>
          <a:p>
            <a:endParaRPr lang="ru-RU" sz="2000" b="1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5536" y="188640"/>
            <a:ext cx="8748464" cy="1584175"/>
          </a:xfrm>
        </p:spPr>
        <p:txBody>
          <a:bodyPr>
            <a:normAutofit/>
          </a:bodyPr>
          <a:lstStyle/>
          <a:p>
            <a:r>
              <a:rPr lang="ru-RU" b="1" dirty="0"/>
              <a:t>Знаменитое </a:t>
            </a:r>
            <a:r>
              <a:rPr lang="ru-RU" b="1" dirty="0" err="1"/>
              <a:t>шелкографическое</a:t>
            </a:r>
            <a:r>
              <a:rPr lang="ru-RU" b="1" dirty="0"/>
              <a:t> полотно американского  художника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Энди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</a:rPr>
              <a:t>Уорхола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ru-RU" b="1" dirty="0" smtClean="0">
                <a:solidFill>
                  <a:srgbClr val="0070C0"/>
                </a:solidFill>
              </a:rPr>
              <a:t>«Мэрилин Монро». </a:t>
            </a:r>
            <a:r>
              <a:rPr lang="ru-RU" b="1" dirty="0" smtClean="0"/>
              <a:t>Поп-арт.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15" y="1628800"/>
            <a:ext cx="7200800" cy="5105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255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0"/>
            <a:ext cx="5868144" cy="683882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/>
              <a:t>Работа над картиной началась спустя неделю после смерти </a:t>
            </a:r>
            <a:r>
              <a:rPr lang="ru-RU" b="1" dirty="0" smtClean="0"/>
              <a:t>Мэрилин </a:t>
            </a:r>
            <a:r>
              <a:rPr lang="ru-RU" b="1" dirty="0"/>
              <a:t>Монро, в августе 1962 года. При помощи трафаретной печати художник нанёс на холст пятьдесят одинаковых изображений актрисы, позаимствованных с известной фотографии 1953 г., сделанной на съёмках фильма «Ниагара». Картина была завершена через несколько месяцев. Двадцать пять изображений Монро в левой части диптиха ярко окрашены, в то время как изображения на другой половине выполнены в чёрно-белых оттенках, местами размыты, нечётки, бледны. Существует мнение, что, разделяя картину на невзрачную </a:t>
            </a:r>
            <a:r>
              <a:rPr lang="ru-RU" b="1" dirty="0" err="1"/>
              <a:t>нецветную</a:t>
            </a:r>
            <a:r>
              <a:rPr lang="ru-RU" b="1" dirty="0"/>
              <a:t> и яркую, насыщенную, цветную части, </a:t>
            </a:r>
            <a:r>
              <a:rPr lang="ru-RU" b="1" dirty="0" err="1"/>
              <a:t>Уорхол</a:t>
            </a:r>
            <a:r>
              <a:rPr lang="ru-RU" b="1" dirty="0"/>
              <a:t> ассоциировал их со столь же контрастными жизнью и смертью актрисы.</a:t>
            </a:r>
          </a:p>
          <a:p>
            <a:endParaRPr lang="ru-RU" b="1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60648"/>
            <a:ext cx="3023379" cy="44539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0238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Аристарх </a:t>
            </a:r>
            <a:r>
              <a:rPr lang="ru-RU" dirty="0" err="1" smtClean="0">
                <a:solidFill>
                  <a:srgbClr val="002060"/>
                </a:solidFill>
              </a:rPr>
              <a:t>Лентулов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«Автопортрет»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107504" y="1412776"/>
            <a:ext cx="4752528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Кубизм, экспрессионизм, футуризм, даже соцреализм… Работы Аристарха </a:t>
            </a:r>
            <a:r>
              <a:rPr lang="ru-RU" dirty="0" err="1"/>
              <a:t>Лентулова</a:t>
            </a:r>
            <a:r>
              <a:rPr lang="ru-RU" dirty="0"/>
              <a:t> –мозаика из всех самых важных направлений начала XX века. Такие разные картины объединяет неуловимое родство колорита, «</a:t>
            </a:r>
            <a:r>
              <a:rPr lang="ru-RU" dirty="0" err="1"/>
              <a:t>лентуловская</a:t>
            </a:r>
            <a:r>
              <a:rPr lang="ru-RU" dirty="0"/>
              <a:t> интонация».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68760"/>
            <a:ext cx="3743108" cy="5376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023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3240360" cy="93610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7030A0"/>
                </a:solidFill>
              </a:rPr>
              <a:t>Портрет </a:t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>Н. </a:t>
            </a:r>
            <a:r>
              <a:rPr lang="ru-RU" dirty="0" err="1">
                <a:solidFill>
                  <a:srgbClr val="7030A0"/>
                </a:solidFill>
              </a:rPr>
              <a:t>Сведонской</a:t>
            </a:r>
            <a:r>
              <a:rPr lang="ru-RU" dirty="0">
                <a:solidFill>
                  <a:srgbClr val="7030A0"/>
                </a:solidFill>
              </a:rPr>
              <a:t> </a:t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>1915г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4020458" cy="4641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644008" y="332657"/>
            <a:ext cx="4042792" cy="93610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Женщина с гитарой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1913г</a:t>
            </a: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00809"/>
            <a:ext cx="3661314" cy="367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502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41277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Казимир Малевич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/>
              <a:t> </a:t>
            </a:r>
            <a:r>
              <a:rPr lang="ru-RU" b="1" dirty="0"/>
              <a:t>«Голова крестьянина»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179512" y="1412776"/>
            <a:ext cx="4464496" cy="66247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Картина </a:t>
            </a:r>
            <a:r>
              <a:rPr lang="ru-RU" sz="2000" b="1" dirty="0" smtClean="0"/>
              <a:t>является </a:t>
            </a:r>
            <a:r>
              <a:rPr lang="ru-RU" sz="2000" b="1" dirty="0"/>
              <a:t>эскизом к большому произведению «Крестьянские похороны», которое утеряно и, к сожалению, до сих пор не найдено. Эта картина отличается от предыдущих работ художника наличием горизонта. </a:t>
            </a:r>
            <a:r>
              <a:rPr lang="ru-RU" sz="2000" b="1" dirty="0" smtClean="0"/>
              <a:t>Глаза </a:t>
            </a:r>
            <a:r>
              <a:rPr lang="ru-RU" sz="2000" b="1" dirty="0"/>
              <a:t>являются смысловым центром картины, ведь остальные изображенные формы достаточно ирреальны. Не стоит рассматривать отдельные элементы картины, нужно воспринимать ее в целом. В этом случае можно увидеть уставшего крестьянина после тяжёлого трудового дня в поле.</a:t>
            </a:r>
          </a:p>
          <a:p>
            <a:endParaRPr lang="ru-RU" sz="24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84784"/>
            <a:ext cx="3778592" cy="5080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35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54" y="0"/>
            <a:ext cx="9310673" cy="126876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Создаём портрет из геометрических фигур или из непроизвольных кусочков. 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Ищем необычное цветовое решение!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70112"/>
            <a:ext cx="3145587" cy="2516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362572"/>
            <a:ext cx="2436231" cy="3284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228" y="1581720"/>
            <a:ext cx="2854208" cy="3645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05064"/>
            <a:ext cx="3083105" cy="2443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215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4330824" cy="83671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Желаю удачи!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73333"/>
            <a:ext cx="2520392" cy="3057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57907"/>
            <a:ext cx="2904906" cy="3631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19" y="3893044"/>
            <a:ext cx="2879959" cy="2875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834899"/>
            <a:ext cx="2334217" cy="2934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945791"/>
            <a:ext cx="3704878" cy="2769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182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817</Words>
  <Application>Microsoft Office PowerPoint</Application>
  <PresentationFormat>Экран (4:3)</PresentationFormat>
  <Paragraphs>64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Algerian</vt:lpstr>
      <vt:lpstr>Arial</vt:lpstr>
      <vt:lpstr>Calibri</vt:lpstr>
      <vt:lpstr>Times New Roman</vt:lpstr>
      <vt:lpstr>Тема Office</vt:lpstr>
      <vt:lpstr>Презентация PowerPoint</vt:lpstr>
      <vt:lpstr>Портреты XX века</vt:lpstr>
      <vt:lpstr>Поиски формы, новых средств выразительности, содержания</vt:lpstr>
      <vt:lpstr>Каким Модильяни видел себя: автопортрет</vt:lpstr>
      <vt:lpstr> </vt:lpstr>
      <vt:lpstr>Портреты Леопольда Зборовского </vt:lpstr>
      <vt:lpstr> </vt:lpstr>
      <vt:lpstr>По поводу пустых глаз есть много догадок. Сценаристы фильма «Модильяни» вложили в уста художника такое объяснение: глаза он рисует тогда, когда узнаёт душу человека. Интересная идея, которая, впрочем, не объясняет пустые глазницы на его автопортрете.  Некоторые утверждают, что глазницы на его полотнах не пустые, а заполнены небесной голубизной — символом небесной бесконечности души. Другие же предполагают, что Амедео хотел отвлечь внимание зрителя от глаз, и показать, что не только они могут быть зеркалом души.   </vt:lpstr>
      <vt:lpstr>Портреты Жанны Эбютерн </vt:lpstr>
      <vt:lpstr>Презентация PowerPoint</vt:lpstr>
      <vt:lpstr>Портреты Пабло Пикассо</vt:lpstr>
      <vt:lpstr>Женщина в фиолетовом пальто</vt:lpstr>
      <vt:lpstr>Пабло Пикассо</vt:lpstr>
      <vt:lpstr>«Дора Маар с кошкой» - картина Пабло Пикассо, созданная в стиле кубизм. Работа была написана в 1941 году. Холст, масло. 128.3 × 95.3 см. В настоящее время находится в частной коллекции. Картина была куплена неизвестным русским покупателем в 2004 году за 95 миллионов долларов.</vt:lpstr>
      <vt:lpstr>Сальвадор Дали «Лицо Мэй Уэст»</vt:lpstr>
      <vt:lpstr>  </vt:lpstr>
      <vt:lpstr> </vt:lpstr>
      <vt:lpstr> </vt:lpstr>
      <vt:lpstr>Аристарх Лентулов «Автопортрет»</vt:lpstr>
      <vt:lpstr> </vt:lpstr>
      <vt:lpstr>Казимир Малевич  «Голова крестьянина»</vt:lpstr>
      <vt:lpstr>Создаём портрет из геометрических фигур или из непроизвольных кусочков.  Ищем необычное цветовое решение!</vt:lpstr>
      <vt:lpstr>Желаю удачи!</vt:lpstr>
    </vt:vector>
  </TitlesOfParts>
  <Company>SPecialiST RePack &amp; SanBuild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Анжелика</dc:creator>
  <cp:lastModifiedBy>User</cp:lastModifiedBy>
  <cp:revision>86</cp:revision>
  <dcterms:created xsi:type="dcterms:W3CDTF">2018-03-01T08:32:31Z</dcterms:created>
  <dcterms:modified xsi:type="dcterms:W3CDTF">2020-05-11T12:07:15Z</dcterms:modified>
</cp:coreProperties>
</file>